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9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51435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200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200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2973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2973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2973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05920"/>
            <a:ext cx="8229240" cy="397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200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200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22080" y="2973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2973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457200" y="2973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05920"/>
            <a:ext cx="8229240" cy="397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latin typeface="Calibri"/>
              </a:rPr>
              <a:t>Kliknij, aby edytować styl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3E681C9A-4224-4332-B3D3-35978D0099DE}" type="datetime">
              <a:rPr b="0" lang="pl-PL" sz="1200" spc="-1" strike="noStrike">
                <a:solidFill>
                  <a:srgbClr val="8b8b8b"/>
                </a:solidFill>
                <a:latin typeface="Calibri"/>
              </a:rPr>
              <a:t>17-11-29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</p:spPr>
        <p:txBody>
          <a:bodyPr anchor="ctr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EA5DCAF2-F231-4B64-9326-12703152AE5C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Calibri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 konspektu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latin typeface="Calibri"/>
              </a:rPr>
              <a:t>Kliknij, aby edytować styl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3200" spc="-1" strike="noStrike">
                <a:solidFill>
                  <a:srgbClr val="000000"/>
                </a:solidFill>
                <a:latin typeface="Calibri"/>
              </a:rPr>
              <a:t>Kliknij, aby edytować style wzorca tekstu</a:t>
            </a:r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Drugi poziom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Trzeci poziom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D1BD04E4-B254-4712-90E8-8E45705B8F8C}" type="datetime">
              <a:rPr b="0" lang="pl-PL" sz="1200" spc="-1" strike="noStrike">
                <a:solidFill>
                  <a:srgbClr val="8b8b8b"/>
                </a:solidFill>
                <a:latin typeface="Calibri"/>
              </a:rPr>
              <a:t>17-11-29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</p:spPr>
        <p:txBody>
          <a:bodyPr anchor="ctr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52A4ACA-9166-4540-9F48-876A7F3630F7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pl-PL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l-PL" sz="4400" spc="-1" strike="noStrike">
                <a:solidFill>
                  <a:srgbClr val="ff9803"/>
                </a:solidFill>
                <a:latin typeface="Calibri"/>
              </a:rPr>
              <a:t>Cel projektu 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642960" y="1200240"/>
            <a:ext cx="7857720" cy="3394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 algn="ctr">
              <a:lnSpc>
                <a:spcPct val="100000"/>
              </a:lnSpc>
              <a:spcBef>
                <a:spcPts val="561"/>
              </a:spcBef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Klasy, biorą udział w projekcie – zdobywają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561"/>
              </a:spcBef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punkty w Ekstraklasie, dodatkowo nagrywają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561"/>
              </a:spcBef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film o zdrowym odżywianiu i biorą udział w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561"/>
              </a:spcBef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losowaniu nagrody głównej –  </a:t>
            </a:r>
            <a:r>
              <a:rPr b="1" lang="pl-PL" sz="2800" spc="-1" strike="noStrike">
                <a:solidFill>
                  <a:srgbClr val="000000"/>
                </a:solidFill>
                <a:latin typeface="Calibri"/>
              </a:rPr>
              <a:t>Warsztaty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561"/>
              </a:spcBef>
            </a:pPr>
            <a:r>
              <a:rPr b="1" lang="pl-PL" sz="2800" spc="-1" strike="noStrike">
                <a:solidFill>
                  <a:srgbClr val="000000"/>
                </a:solidFill>
                <a:latin typeface="Calibri"/>
              </a:rPr>
              <a:t>przyrządzania extra zdrowej Pizzy w Centrum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561"/>
              </a:spcBef>
            </a:pPr>
            <a:r>
              <a:rPr b="1" lang="pl-PL" sz="2800" spc="-1" strike="noStrike">
                <a:solidFill>
                  <a:srgbClr val="000000"/>
                </a:solidFill>
                <a:latin typeface="Calibri"/>
              </a:rPr>
              <a:t>Naturalnego Odżywiania i Terapii  Orkiszowe Pola</a:t>
            </a: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428760" y="7128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l-PL" sz="3600" spc="-1" strike="noStrike">
                <a:solidFill>
                  <a:srgbClr val="ff9803"/>
                </a:solidFill>
                <a:latin typeface="Calibri"/>
              </a:rPr>
              <a:t> </a:t>
            </a:r>
            <a:r>
              <a:rPr b="1" lang="pl-PL" sz="3600" spc="-1" strike="noStrike">
                <a:solidFill>
                  <a:srgbClr val="ff9803"/>
                </a:solidFill>
                <a:latin typeface="Calibri"/>
              </a:rPr>
              <a:t>Krok I </a:t>
            </a:r>
            <a:br/>
            <a:r>
              <a:rPr b="0" lang="pl-PL" sz="2400" spc="-1" strike="noStrike">
                <a:solidFill>
                  <a:srgbClr val="ff9803"/>
                </a:solidFill>
                <a:latin typeface="Calibri"/>
              </a:rPr>
              <a:t>W zdrowym ciele zdrowy duch, więc podstawą jest ruch!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1000080" y="1285920"/>
            <a:ext cx="3714480" cy="3071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 algn="ctr">
              <a:lnSpc>
                <a:spcPct val="100000"/>
              </a:lnSpc>
              <a:spcBef>
                <a:spcPts val="400"/>
              </a:spcBef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Według </a:t>
            </a:r>
            <a:r>
              <a:rPr b="1" lang="pl-PL" sz="2000" spc="-1" strike="noStrike">
                <a:solidFill>
                  <a:srgbClr val="000000"/>
                </a:solidFill>
                <a:latin typeface="Calibri"/>
              </a:rPr>
              <a:t>Piramidy Zdrowego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400"/>
              </a:spcBef>
            </a:pPr>
            <a:r>
              <a:rPr b="1" lang="pl-PL" sz="2000" spc="-1" strike="noStrike">
                <a:solidFill>
                  <a:srgbClr val="000000"/>
                </a:solidFill>
                <a:latin typeface="Calibri"/>
              </a:rPr>
              <a:t>Żywienia</a:t>
            </a: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 aktywność fizyczna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400"/>
              </a:spcBef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Jest niezbędnym czynnikiem, 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400"/>
              </a:spcBef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który pozwoli cieszyć się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400"/>
              </a:spcBef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zdrowiem. 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400"/>
              </a:spcBef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Sport wpływa nie tylko na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400"/>
              </a:spcBef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poprawę naszego</a:t>
            </a:r>
            <a:r>
              <a:rPr b="0" i="1" lang="pl-PL" sz="2000" spc="-1" strike="noStrike">
                <a:solidFill>
                  <a:srgbClr val="000000"/>
                </a:solidFill>
                <a:latin typeface="Calibri"/>
              </a:rPr>
              <a:t> zdrowia i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400"/>
              </a:spcBef>
            </a:pPr>
            <a:r>
              <a:rPr b="0" i="1" lang="pl-PL" sz="2000" spc="-1" strike="noStrike">
                <a:solidFill>
                  <a:srgbClr val="000000"/>
                </a:solidFill>
                <a:latin typeface="Calibri"/>
              </a:rPr>
              <a:t>kondycji,</a:t>
            </a: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 ale też pozytywnie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400"/>
              </a:spcBef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oddziałuje na nasz </a:t>
            </a:r>
            <a:r>
              <a:rPr b="1" lang="pl-PL" sz="2000" spc="-1" strike="noStrike">
                <a:solidFill>
                  <a:srgbClr val="000000"/>
                </a:solidFill>
                <a:latin typeface="Calibri"/>
              </a:rPr>
              <a:t>nastrój.</a:t>
            </a: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6" name="Obraz 3" descr=""/>
          <p:cNvPicPr/>
          <p:nvPr/>
        </p:nvPicPr>
        <p:blipFill>
          <a:blip r:embed="rId1"/>
          <a:stretch/>
        </p:blipFill>
        <p:spPr>
          <a:xfrm>
            <a:off x="4857840" y="1214280"/>
            <a:ext cx="3632400" cy="3200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428760" y="7128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l-PL" sz="4000" spc="-1" strike="noStrike">
                <a:solidFill>
                  <a:srgbClr val="ff9803"/>
                </a:solidFill>
                <a:latin typeface="Calibri"/>
              </a:rPr>
              <a:t> </a:t>
            </a:r>
            <a:r>
              <a:rPr b="1" lang="pl-PL" sz="4000" spc="-1" strike="noStrike">
                <a:solidFill>
                  <a:srgbClr val="ff9803"/>
                </a:solidFill>
                <a:latin typeface="Calibri"/>
              </a:rPr>
              <a:t>Krok II </a:t>
            </a:r>
            <a:br/>
            <a:r>
              <a:rPr b="0" lang="pl-PL" sz="2800" spc="-1" strike="noStrike">
                <a:solidFill>
                  <a:srgbClr val="ff9803"/>
                </a:solidFill>
                <a:latin typeface="Calibri"/>
              </a:rPr>
              <a:t>Pij min 1,5l płynów dziennie!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TextShape 2"/>
          <p:cNvSpPr txBox="1"/>
          <p:nvPr/>
        </p:nvSpPr>
        <p:spPr>
          <a:xfrm>
            <a:off x="928800" y="1500120"/>
            <a:ext cx="7071840" cy="3214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Staraj się pić jedynie ciepłe napoje.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Nie nadużywaj czystych soków,  zimnej wody 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z lodem oraz czarnej herbaty. 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Staraj się pić: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Ciepłą przegotowana wodę z imbirem lub cytryną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Kompoty owocowe słodzone suszonymi owocami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Ciepłe delikatne herbaty ziołowe (koper woski, mięta</a:t>
            </a: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, </a:t>
            </a: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malina, rumianek)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9" name="Obraz 4" descr=""/>
          <p:cNvPicPr/>
          <p:nvPr/>
        </p:nvPicPr>
        <p:blipFill>
          <a:blip r:embed="rId1"/>
          <a:stretch/>
        </p:blipFill>
        <p:spPr>
          <a:xfrm>
            <a:off x="5929200" y="1214280"/>
            <a:ext cx="2302560" cy="152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428760" y="7128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l-PL" sz="4000" spc="-1" strike="noStrike">
                <a:solidFill>
                  <a:srgbClr val="ff9803"/>
                </a:solidFill>
                <a:latin typeface="Calibri"/>
              </a:rPr>
              <a:t> </a:t>
            </a:r>
            <a:r>
              <a:rPr b="1" lang="pl-PL" sz="4000" spc="-1" strike="noStrike">
                <a:solidFill>
                  <a:srgbClr val="ff9803"/>
                </a:solidFill>
                <a:latin typeface="Calibri"/>
              </a:rPr>
              <a:t>Krok III </a:t>
            </a:r>
            <a:br/>
            <a:r>
              <a:rPr b="0" lang="pl-PL" sz="2800" spc="-1" strike="noStrike">
                <a:solidFill>
                  <a:srgbClr val="ff9803"/>
                </a:solidFill>
                <a:latin typeface="Calibri"/>
              </a:rPr>
              <a:t>Zjedz ciepłe zbożowe śniadanie z rodzicami!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1071360" y="1643040"/>
            <a:ext cx="4214520" cy="29286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 algn="ctr">
              <a:lnSpc>
                <a:spcPct val="100000"/>
              </a:lnSpc>
              <a:spcBef>
                <a:spcPts val="1100"/>
              </a:spcBef>
            </a:pPr>
            <a:r>
              <a:rPr b="0" lang="pl-PL" sz="5500" spc="-1" strike="noStrike">
                <a:solidFill>
                  <a:srgbClr val="000000"/>
                </a:solidFill>
                <a:latin typeface="Calibri"/>
              </a:rPr>
              <a:t>Na poranny posiłek wybieraj:</a:t>
            </a:r>
            <a:endParaRPr b="0" lang="pl-PL" sz="55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3200" spc="-1" strike="noStrike">
                <a:solidFill>
                  <a:srgbClr val="000000"/>
                </a:solidFill>
                <a:latin typeface="Calibri"/>
              </a:rPr>
              <a:t>najlepsze zboża: płatki owsiane, orkiszowe, kasze jęczmienna czy</a:t>
            </a:r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3200" spc="-1" strike="noStrike">
                <a:solidFill>
                  <a:srgbClr val="000000"/>
                </a:solidFill>
                <a:latin typeface="Calibri"/>
              </a:rPr>
              <a:t>jaglaną</a:t>
            </a:r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3200" spc="-1" strike="noStrike">
                <a:solidFill>
                  <a:srgbClr val="000000"/>
                </a:solidFill>
                <a:latin typeface="Calibri"/>
              </a:rPr>
              <a:t>sezonowe owoce: latem - borówki, truskawki maliny, zima - jabłka,</a:t>
            </a:r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3200" spc="-1" strike="noStrike">
                <a:solidFill>
                  <a:srgbClr val="000000"/>
                </a:solidFill>
                <a:latin typeface="Calibri"/>
              </a:rPr>
              <a:t>gruszki</a:t>
            </a:r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3200" spc="-1" strike="noStrike">
                <a:solidFill>
                  <a:srgbClr val="000000"/>
                </a:solidFill>
                <a:latin typeface="Calibri"/>
              </a:rPr>
              <a:t>do słodzenia: suszone owoce (daktyle, rodzynki, morele)</a:t>
            </a:r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3200" spc="-1" strike="noStrike">
                <a:solidFill>
                  <a:srgbClr val="000000"/>
                </a:solidFill>
                <a:latin typeface="Calibri"/>
              </a:rPr>
              <a:t>dobre oleje: orzechy (nerkowca, włoskie, laskowe), migdały, olej lniany,</a:t>
            </a:r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3200" spc="-1" strike="noStrike">
                <a:solidFill>
                  <a:srgbClr val="000000"/>
                </a:solidFill>
                <a:latin typeface="Calibri"/>
              </a:rPr>
              <a:t>rzepakowy czy sezamowy</a:t>
            </a:r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3200" spc="-1" strike="noStrike">
                <a:solidFill>
                  <a:srgbClr val="000000"/>
                </a:solidFill>
                <a:latin typeface="Calibri"/>
              </a:rPr>
              <a:t>ulubione przyprawy: cynamon, kardamon, kminek itp.</a:t>
            </a:r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2" name="Obraz 4" descr=""/>
          <p:cNvPicPr/>
          <p:nvPr/>
        </p:nvPicPr>
        <p:blipFill>
          <a:blip r:embed="rId1"/>
          <a:stretch/>
        </p:blipFill>
        <p:spPr>
          <a:xfrm>
            <a:off x="5786280" y="1285920"/>
            <a:ext cx="2532600" cy="1690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28760" y="7128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l-PL" sz="4000" spc="-1" strike="noStrike">
                <a:solidFill>
                  <a:srgbClr val="ff9803"/>
                </a:solidFill>
                <a:latin typeface="Calibri"/>
              </a:rPr>
              <a:t> </a:t>
            </a:r>
            <a:r>
              <a:rPr b="1" lang="pl-PL" sz="4000" spc="-1" strike="noStrike">
                <a:solidFill>
                  <a:srgbClr val="ff9803"/>
                </a:solidFill>
                <a:latin typeface="Calibri"/>
              </a:rPr>
              <a:t>Krok IV </a:t>
            </a:r>
            <a:br/>
            <a:r>
              <a:rPr b="0" lang="pl-PL" sz="2800" spc="-1" strike="noStrike">
                <a:solidFill>
                  <a:srgbClr val="ff9803"/>
                </a:solidFill>
                <a:latin typeface="Calibri"/>
              </a:rPr>
              <a:t>Dzień bez cukru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785880" y="1214280"/>
            <a:ext cx="6714720" cy="3357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360"/>
              </a:spcBef>
            </a:pPr>
            <a:r>
              <a:rPr b="0" i="1" lang="pl-PL" sz="1800" spc="-1" strike="noStrike">
                <a:solidFill>
                  <a:srgbClr val="000000"/>
                </a:solidFill>
                <a:latin typeface="Calibri"/>
              </a:rPr>
              <a:t>Unikaj białego cukry wysokoprzetworzonego, który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</a:pPr>
            <a:r>
              <a:rPr b="0" i="1" lang="pl-PL" sz="1800" spc="-1" strike="noStrike">
                <a:solidFill>
                  <a:srgbClr val="000000"/>
                </a:solidFill>
                <a:latin typeface="Calibri"/>
              </a:rPr>
              <a:t>może: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Powodować </a:t>
            </a:r>
            <a:r>
              <a:rPr b="1" lang="pl-PL" sz="1800" spc="-1" strike="noStrike">
                <a:solidFill>
                  <a:srgbClr val="000000"/>
                </a:solidFill>
                <a:latin typeface="Calibri"/>
              </a:rPr>
              <a:t>próchnice</a:t>
            </a: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 zębów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Sprzyja </a:t>
            </a:r>
            <a:r>
              <a:rPr b="1" lang="pl-PL" sz="1800" spc="-1" strike="noStrike">
                <a:solidFill>
                  <a:srgbClr val="000000"/>
                </a:solidFill>
                <a:latin typeface="Calibri"/>
              </a:rPr>
              <a:t>obniżeniu odporności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P</a:t>
            </a: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owoduje </a:t>
            </a:r>
            <a:r>
              <a:rPr b="1" lang="pl-PL" sz="1800" spc="-1" strike="noStrike">
                <a:solidFill>
                  <a:srgbClr val="000000"/>
                </a:solidFill>
                <a:latin typeface="Calibri"/>
              </a:rPr>
              <a:t>nadpobudliwość</a:t>
            </a: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 organizmu </a:t>
            </a: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oraz </a:t>
            </a:r>
            <a:r>
              <a:rPr b="1" lang="pl-PL" sz="1800" spc="-1" strike="noStrike">
                <a:solidFill>
                  <a:srgbClr val="000000"/>
                </a:solidFill>
                <a:latin typeface="Calibri"/>
              </a:rPr>
              <a:t>zaburzenia snu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</a:pPr>
            <a:r>
              <a:rPr b="0" i="1" lang="pl-PL" sz="1800" spc="-1" strike="noStrike">
                <a:solidFill>
                  <a:srgbClr val="000000"/>
                </a:solidFill>
                <a:latin typeface="Calibri"/>
              </a:rPr>
              <a:t>Zamiast cukru wybieraj: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800" spc="-1" strike="noStrike" u="sng">
                <a:solidFill>
                  <a:srgbClr val="000000"/>
                </a:solidFill>
                <a:uFillTx/>
                <a:latin typeface="Calibri"/>
              </a:rPr>
              <a:t>Miody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800" spc="-1" strike="noStrike" u="sng">
                <a:solidFill>
                  <a:srgbClr val="000000"/>
                </a:solidFill>
                <a:uFillTx/>
                <a:latin typeface="Calibri"/>
              </a:rPr>
              <a:t>Suszone owoce </a:t>
            </a: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(daktyle, morele, rodzynki, śliwki)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800" spc="-1" strike="noStrike" u="sng">
                <a:solidFill>
                  <a:srgbClr val="000000"/>
                </a:solidFill>
                <a:uFillTx/>
                <a:latin typeface="Calibri"/>
              </a:rPr>
              <a:t>Syrop klonowy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800" spc="-1" strike="noStrike" u="sng">
                <a:solidFill>
                  <a:srgbClr val="000000"/>
                </a:solidFill>
                <a:uFillTx/>
                <a:latin typeface="Calibri"/>
              </a:rPr>
              <a:t>Słód jeczmienny, orkiszowy, daktylowy, ryżowy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5" name="Obraz 4" descr=""/>
          <p:cNvPicPr/>
          <p:nvPr/>
        </p:nvPicPr>
        <p:blipFill>
          <a:blip r:embed="rId1"/>
          <a:stretch/>
        </p:blipFill>
        <p:spPr>
          <a:xfrm>
            <a:off x="6357960" y="1285920"/>
            <a:ext cx="2034360" cy="3051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428760" y="7128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ff9803"/>
                </a:solidFill>
                <a:latin typeface="Calibri"/>
              </a:rPr>
              <a:t> </a:t>
            </a:r>
            <a:r>
              <a:rPr b="1" lang="pl-PL" sz="4400" spc="-1" strike="noStrike">
                <a:solidFill>
                  <a:srgbClr val="ff9803"/>
                </a:solidFill>
                <a:latin typeface="Calibri"/>
              </a:rPr>
              <a:t>Krok V </a:t>
            </a:r>
            <a:br/>
            <a:r>
              <a:rPr b="0" lang="pl-PL" sz="3200" spc="-1" strike="noStrike">
                <a:solidFill>
                  <a:srgbClr val="ff9803"/>
                </a:solidFill>
                <a:latin typeface="Calibri"/>
              </a:rPr>
              <a:t>Zamiast mięsa zjedz strączki i warzywa!</a:t>
            </a:r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1500120" y="1428840"/>
            <a:ext cx="3714480" cy="28573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 algn="ctr">
              <a:lnSpc>
                <a:spcPct val="100000"/>
              </a:lnSpc>
              <a:spcBef>
                <a:spcPts val="641"/>
              </a:spcBef>
            </a:pPr>
            <a:r>
              <a:rPr b="0" lang="pl-PL" sz="3200" spc="-1" strike="noStrike">
                <a:solidFill>
                  <a:srgbClr val="000000"/>
                </a:solidFill>
                <a:latin typeface="Calibri"/>
              </a:rPr>
              <a:t>W ciągu tygodnia zjedz:</a:t>
            </a:r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3200" spc="-1" strike="noStrike">
                <a:solidFill>
                  <a:srgbClr val="000000"/>
                </a:solidFill>
                <a:latin typeface="Calibri"/>
              </a:rPr>
              <a:t>3 porcje mięsa</a:t>
            </a:r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3200" spc="-1" strike="noStrike">
                <a:solidFill>
                  <a:srgbClr val="000000"/>
                </a:solidFill>
                <a:latin typeface="Calibri"/>
              </a:rPr>
              <a:t>2 porcje ryb oraz</a:t>
            </a:r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3200" spc="-1" strike="noStrike">
                <a:solidFill>
                  <a:srgbClr val="000000"/>
                </a:solidFill>
                <a:latin typeface="Calibri"/>
              </a:rPr>
              <a:t>2 porcje roślin strączkowych</a:t>
            </a:r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641"/>
              </a:spcBef>
            </a:pPr>
            <a:r>
              <a:rPr b="0" lang="pl-PL" sz="3200" spc="-1" strike="noStrike">
                <a:solidFill>
                  <a:srgbClr val="000000"/>
                </a:solidFill>
                <a:latin typeface="Calibri"/>
              </a:rPr>
              <a:t>Nie zapomnij o </a:t>
            </a:r>
            <a:r>
              <a:rPr b="1" lang="pl-PL" sz="3200" spc="-1" strike="noStrike">
                <a:solidFill>
                  <a:srgbClr val="000000"/>
                </a:solidFill>
                <a:latin typeface="Calibri"/>
              </a:rPr>
              <a:t>warzywach i</a:t>
            </a:r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641"/>
              </a:spcBef>
            </a:pPr>
            <a:r>
              <a:rPr b="1" lang="pl-PL" sz="3200" spc="-1" strike="noStrike">
                <a:solidFill>
                  <a:srgbClr val="000000"/>
                </a:solidFill>
                <a:latin typeface="Calibri"/>
              </a:rPr>
              <a:t>produktach zbożowych </a:t>
            </a:r>
            <a:r>
              <a:rPr b="0" lang="pl-PL" sz="3200" spc="-1" strike="noStrike">
                <a:solidFill>
                  <a:srgbClr val="000000"/>
                </a:solidFill>
                <a:latin typeface="Calibri"/>
              </a:rPr>
              <a:t>w </a:t>
            </a:r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641"/>
              </a:spcBef>
            </a:pPr>
            <a:r>
              <a:rPr b="0" lang="pl-PL" sz="3200" spc="-1" strike="noStrike">
                <a:solidFill>
                  <a:srgbClr val="000000"/>
                </a:solidFill>
                <a:latin typeface="Calibri"/>
              </a:rPr>
              <a:t>każdym posiłku!</a:t>
            </a:r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8" name="Obraz 6" descr=""/>
          <p:cNvPicPr/>
          <p:nvPr/>
        </p:nvPicPr>
        <p:blipFill>
          <a:blip r:embed="rId1"/>
          <a:srcRect l="7318" t="3671" r="9662" b="0"/>
          <a:stretch/>
        </p:blipFill>
        <p:spPr>
          <a:xfrm>
            <a:off x="5786280" y="2857680"/>
            <a:ext cx="1999800" cy="1547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9" name="Obraz 7" descr=""/>
          <p:cNvPicPr/>
          <p:nvPr/>
        </p:nvPicPr>
        <p:blipFill>
          <a:blip r:embed="rId2"/>
          <a:srcRect l="18265" t="-1271" r="0" b="0"/>
          <a:stretch/>
        </p:blipFill>
        <p:spPr>
          <a:xfrm>
            <a:off x="6572160" y="1357200"/>
            <a:ext cx="1872360" cy="1546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428760" y="78588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ff9803"/>
                </a:solidFill>
                <a:latin typeface="Calibri"/>
              </a:rPr>
              <a:t>Zadanie ze środy na czwartek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1428840" y="2143080"/>
            <a:ext cx="6643440" cy="1442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 algn="ctr">
              <a:lnSpc>
                <a:spcPct val="100000"/>
              </a:lnSpc>
              <a:spcBef>
                <a:spcPts val="641"/>
              </a:spcBef>
            </a:pPr>
            <a:r>
              <a:rPr b="0" lang="pl-PL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pl-PL" sz="3200" spc="-1" strike="noStrike">
                <a:solidFill>
                  <a:srgbClr val="000000"/>
                </a:solidFill>
                <a:latin typeface="Calibri"/>
              </a:rPr>
              <a:t>Przynieś skakankę</a:t>
            </a:r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641"/>
              </a:spcBef>
            </a:pPr>
            <a:r>
              <a:rPr b="1" lang="pl-PL" sz="3200" spc="-1" strike="noStrike">
                <a:solidFill>
                  <a:srgbClr val="000000"/>
                </a:solidFill>
                <a:latin typeface="Wingdings"/>
              </a:rPr>
              <a:t></a:t>
            </a:r>
            <a:r>
              <a:rPr b="1" lang="pl-PL" sz="3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Application>LibreOffice/5.4.1.2$Windows_x86 LibreOffice_project/ea7cb86e6eeb2bf3a5af73a8f7777ac570321527</Application>
  <Words>298</Words>
  <Paragraphs>59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2017-11-06T19:49:26Z</dcterms:created>
  <dc:creator>Sandra Ka</dc:creator>
  <dc:description/>
  <dc:language>pl-PL</dc:language>
  <cp:lastModifiedBy/>
  <dcterms:modified xsi:type="dcterms:W3CDTF">2017-11-29T19:01:09Z</dcterms:modified>
  <cp:revision>3</cp:revision>
  <dc:subject/>
  <dc:title>Slajd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Pokaz na ekranie (16:9)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8</vt:i4>
  </property>
</Properties>
</file>